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59" r:id="rId4"/>
    <p:sldId id="263" r:id="rId5"/>
    <p:sldId id="260" r:id="rId6"/>
    <p:sldId id="268" r:id="rId7"/>
    <p:sldId id="270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99"/>
    <a:srgbClr val="0702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374755-5DD0-4B1C-A678-EFECCD94542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405D28-0F9F-4DBA-A2EC-44A9BAA94A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2;&#1086;&#1080;%20&#1076;&#1086;&#1082;&#1091;&#1084;&#1077;&#1085;&#1090;&#1099;\Downloads\&#1047;&#1042;&#1059;&#1050;&#1048;%20-%20&#1054;&#1081;%20&#1086;&#1081;%20&#1086;&#1081;%20&#1086;&#1081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2;&#1086;&#1080;%20&#1076;&#1086;&#1082;&#1091;&#1084;&#1077;&#1085;&#1090;&#1099;\Downloads\&#1047;&#1042;&#1059;&#1050;&#1048;%20-%20&#1054;&#1081;%20&#1086;&#1081;%20&#1086;&#1081;%20&#1086;&#1081;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Разработали воспитатели:</a:t>
            </a:r>
            <a:b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Гурьянова Н.В., Макарова Т.В., </a:t>
            </a:r>
            <a:b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                       ГБОУ СОШ № 5 "ОЦ"Лидер" </a:t>
            </a:r>
            <a:b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структурного подразделения</a:t>
            </a:r>
            <a:b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 детский сад "Сказка"</a:t>
            </a:r>
            <a:b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                                              г. </a:t>
            </a:r>
            <a:r>
              <a:rPr lang="ru-RU" sz="1800" dirty="0" err="1" smtClean="0">
                <a:solidFill>
                  <a:srgbClr val="002060"/>
                </a:solidFill>
                <a:latin typeface="Arial Black" pitchFamily="34" charset="0"/>
              </a:rPr>
              <a:t>Кинеля</a:t>
            </a:r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52736"/>
            <a:ext cx="8458200" cy="288032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Мультимедийное</a:t>
            </a: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дидактическое пособие по познавательному развитию для детей младшего дошкольного возраста</a:t>
            </a:r>
          </a:p>
          <a:p>
            <a:pPr algn="ctr"/>
            <a:endParaRPr lang="ru-RU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«Путешествие зайчика в страну геометрических фигур»</a:t>
            </a:r>
            <a:endParaRPr lang="ru-RU" sz="3200" dirty="0"/>
          </a:p>
        </p:txBody>
      </p:sp>
      <p:pic>
        <p:nvPicPr>
          <p:cNvPr id="4" name="Picture 2" descr="http://ped-kopilka.ru/upload/blogs/9980_8ed34550af76c3f9760f18364bff4139.jp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077072"/>
            <a:ext cx="2555776" cy="2555776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569" b="53035"/>
          <a:stretch>
            <a:fillRect/>
          </a:stretch>
        </p:blipFill>
        <p:spPr bwMode="auto">
          <a:xfrm>
            <a:off x="2339752" y="548680"/>
            <a:ext cx="5688632" cy="4898544"/>
          </a:xfrm>
          <a:prstGeom prst="rect">
            <a:avLst/>
          </a:prstGeom>
          <a:noFill/>
        </p:spPr>
      </p:pic>
      <p:pic>
        <p:nvPicPr>
          <p:cNvPr id="5122" name="Picture 2" descr="http://ped-kopilka.ru/upload/blogs/9980_8ed34550af76c3f9760f18364bff4139.jp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24250"/>
            <a:ext cx="3333750" cy="3333750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60432" y="6237312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" name="ЗВУКИ - Ой ой ой о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17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Картинки по запросу фото предметов похожие на круг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FFE"/>
              </a:clrFrom>
              <a:clrTo>
                <a:srgbClr val="FBFFFE">
                  <a:alpha val="0"/>
                </a:srgbClr>
              </a:clrTo>
            </a:clrChange>
          </a:blip>
          <a:srcRect l="60520" t="14264" r="4907" b="22703"/>
          <a:stretch>
            <a:fillRect/>
          </a:stretch>
        </p:blipFill>
        <p:spPr bwMode="auto">
          <a:xfrm>
            <a:off x="5148064" y="692696"/>
            <a:ext cx="2290755" cy="2088232"/>
          </a:xfrm>
          <a:prstGeom prst="rect">
            <a:avLst/>
          </a:prstGeom>
          <a:noFill/>
        </p:spPr>
      </p:pic>
      <p:pic>
        <p:nvPicPr>
          <p:cNvPr id="26630" name="Picture 6" descr="http://1.bp.blogspot.com/-1744h91W1-c/TaCL-IC4VII/AAAAAAAAG_g/KJ94MRZlI2o/s1600/%25D0%25BA%25D1%2580%25D1%2583%25D0%25B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87" t="13230" r="73739" b="7391"/>
          <a:stretch>
            <a:fillRect/>
          </a:stretch>
        </p:blipFill>
        <p:spPr bwMode="auto">
          <a:xfrm>
            <a:off x="467544" y="332656"/>
            <a:ext cx="2304256" cy="3225958"/>
          </a:xfrm>
          <a:prstGeom prst="rect">
            <a:avLst/>
          </a:prstGeom>
          <a:noFill/>
        </p:spPr>
      </p:pic>
      <p:sp>
        <p:nvSpPr>
          <p:cNvPr id="26632" name="AutoShape 8" descr="Картинки по запросу фото солныш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4" name="AutoShape 10" descr="Картинки по запросу фото солныш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6" name="AutoShape 12" descr="Картинки по запросу фото солныш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8" name="Picture 14" descr="Картинки по запросу фото солнышко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356992"/>
            <a:ext cx="2304256" cy="2304256"/>
          </a:xfrm>
          <a:prstGeom prst="rect">
            <a:avLst/>
          </a:prstGeom>
          <a:noFill/>
        </p:spPr>
      </p:pic>
      <p:pic>
        <p:nvPicPr>
          <p:cNvPr id="26640" name="Picture 16" descr="http://cpd.yaroslavl.ru:82/portals/0/Images/poz/sens13_00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579" b="53375"/>
          <a:stretch>
            <a:fillRect/>
          </a:stretch>
        </p:blipFill>
        <p:spPr bwMode="auto">
          <a:xfrm>
            <a:off x="5652120" y="3717032"/>
            <a:ext cx="2623293" cy="2376264"/>
          </a:xfrm>
          <a:prstGeom prst="rect">
            <a:avLst/>
          </a:prstGeom>
          <a:noFill/>
        </p:spPr>
      </p:pic>
      <p:pic>
        <p:nvPicPr>
          <p:cNvPr id="9" name="Picture 2" descr="http://ped-kopilka.ru/upload/blogs/9980_8ed34550af76c3f9760f18364bff4139.jpg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0" y="5157192"/>
            <a:ext cx="1700808" cy="1700808"/>
          </a:xfrm>
          <a:prstGeom prst="rect">
            <a:avLst/>
          </a:prstGeom>
          <a:noFill/>
        </p:spPr>
      </p:pic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532440" y="6165304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884368" y="6165304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EDD8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EDD8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1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EDD8"/>
                                      </p:to>
                                    </p:animClr>
                                    <p:animClr clrSpc="rgb">
                                      <p:cBhvr>
                                        <p:cTn id="26" dur="1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EDD8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6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EDD8"/>
                                      </p:to>
                                    </p:animClr>
                                    <p:animClr clrSpc="rgb">
                                      <p:cBhvr>
                                        <p:cTn id="39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EDD8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8" name="Picture 8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15" r="48593" b="48490"/>
          <a:stretch>
            <a:fillRect/>
          </a:stretch>
        </p:blipFill>
        <p:spPr bwMode="auto">
          <a:xfrm>
            <a:off x="251520" y="332656"/>
            <a:ext cx="2448272" cy="2376264"/>
          </a:xfrm>
          <a:prstGeom prst="rect">
            <a:avLst/>
          </a:prstGeom>
          <a:noFill/>
        </p:spPr>
      </p:pic>
      <p:pic>
        <p:nvPicPr>
          <p:cNvPr id="30730" name="Picture 10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6965" r="51617"/>
          <a:stretch>
            <a:fillRect/>
          </a:stretch>
        </p:blipFill>
        <p:spPr bwMode="auto">
          <a:xfrm>
            <a:off x="0" y="3789040"/>
            <a:ext cx="2304256" cy="2520728"/>
          </a:xfrm>
          <a:prstGeom prst="rect">
            <a:avLst/>
          </a:prstGeom>
          <a:noFill/>
        </p:spPr>
      </p:pic>
      <p:pic>
        <p:nvPicPr>
          <p:cNvPr id="30732" name="Picture 12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383" t="51510"/>
          <a:stretch>
            <a:fillRect/>
          </a:stretch>
        </p:blipFill>
        <p:spPr bwMode="auto">
          <a:xfrm>
            <a:off x="6300192" y="3933056"/>
            <a:ext cx="2458244" cy="2304704"/>
          </a:xfrm>
          <a:prstGeom prst="rect">
            <a:avLst/>
          </a:prstGeom>
          <a:noFill/>
        </p:spPr>
      </p:pic>
      <p:pic>
        <p:nvPicPr>
          <p:cNvPr id="30734" name="Picture 14" descr="http://image.buy45.ru/images/490137/0/7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112694"/>
            <a:ext cx="3168352" cy="2946567"/>
          </a:xfrm>
          <a:prstGeom prst="rect">
            <a:avLst/>
          </a:prstGeom>
          <a:noFill/>
        </p:spPr>
      </p:pic>
      <p:pic>
        <p:nvPicPr>
          <p:cNvPr id="7" name="Picture 2" descr="http://ped-kopilka.ru/upload/blogs/9980_8ed34550af76c3f9760f18364bff4139.jp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129808"/>
            <a:ext cx="1728192" cy="1728192"/>
          </a:xfrm>
          <a:prstGeom prst="rect">
            <a:avLst/>
          </a:prstGeom>
          <a:noFill/>
        </p:spPr>
      </p:pic>
      <p:pic>
        <p:nvPicPr>
          <p:cNvPr id="30726" name="Picture 6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895" b="48490"/>
          <a:stretch>
            <a:fillRect/>
          </a:stretch>
        </p:blipFill>
        <p:spPr bwMode="auto">
          <a:xfrm>
            <a:off x="6444208" y="332656"/>
            <a:ext cx="2386236" cy="2448272"/>
          </a:xfrm>
          <a:prstGeom prst="rect">
            <a:avLst/>
          </a:prstGeom>
          <a:noFill/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7884368" y="6165304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55 0.0419 L -0.37448 0.3044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B9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3B9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B9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3B9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B9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3B9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15" r="48593" b="48490"/>
          <a:stretch>
            <a:fillRect/>
          </a:stretch>
        </p:blipFill>
        <p:spPr bwMode="auto">
          <a:xfrm>
            <a:off x="611560" y="404664"/>
            <a:ext cx="2448272" cy="2376264"/>
          </a:xfrm>
          <a:prstGeom prst="rect">
            <a:avLst/>
          </a:prstGeom>
          <a:noFill/>
        </p:spPr>
      </p:pic>
      <p:pic>
        <p:nvPicPr>
          <p:cNvPr id="8" name="Picture 8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15" r="48593" b="48490"/>
          <a:stretch>
            <a:fillRect/>
          </a:stretch>
        </p:blipFill>
        <p:spPr bwMode="auto">
          <a:xfrm>
            <a:off x="6228184" y="476672"/>
            <a:ext cx="2448272" cy="2376264"/>
          </a:xfrm>
          <a:prstGeom prst="rect">
            <a:avLst/>
          </a:prstGeom>
          <a:noFill/>
        </p:spPr>
      </p:pic>
      <p:pic>
        <p:nvPicPr>
          <p:cNvPr id="9" name="Picture 8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15" r="48593" b="48490"/>
          <a:stretch>
            <a:fillRect/>
          </a:stretch>
        </p:blipFill>
        <p:spPr bwMode="auto">
          <a:xfrm>
            <a:off x="2051720" y="4481736"/>
            <a:ext cx="2448272" cy="2376264"/>
          </a:xfrm>
          <a:prstGeom prst="rect">
            <a:avLst/>
          </a:prstGeom>
          <a:noFill/>
        </p:spPr>
      </p:pic>
      <p:pic>
        <p:nvPicPr>
          <p:cNvPr id="10" name="Picture 6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895" b="48490"/>
          <a:stretch>
            <a:fillRect/>
          </a:stretch>
        </p:blipFill>
        <p:spPr bwMode="auto">
          <a:xfrm>
            <a:off x="3707904" y="2132856"/>
            <a:ext cx="2386236" cy="2448272"/>
          </a:xfrm>
          <a:prstGeom prst="rect">
            <a:avLst/>
          </a:prstGeom>
          <a:noFill/>
        </p:spPr>
      </p:pic>
      <p:pic>
        <p:nvPicPr>
          <p:cNvPr id="11" name="Picture 12" descr="http://azbuka-uma.by/sites/default/files/images/figura_smai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383" t="51510"/>
          <a:stretch>
            <a:fillRect/>
          </a:stretch>
        </p:blipFill>
        <p:spPr bwMode="auto">
          <a:xfrm>
            <a:off x="6228184" y="4077072"/>
            <a:ext cx="2458244" cy="2304704"/>
          </a:xfrm>
          <a:prstGeom prst="rect">
            <a:avLst/>
          </a:prstGeom>
          <a:noFill/>
        </p:spPr>
      </p:pic>
      <p:pic>
        <p:nvPicPr>
          <p:cNvPr id="12" name="Picture 2" descr="http://ped-kopilka.ru/upload/blogs/9980_8ed34550af76c3f9760f18364bff4139.jp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492896"/>
            <a:ext cx="2348880" cy="2348880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604448" y="6237312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ЗВУКИ - Ой ой ой о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3276600"/>
            <a:ext cx="304800" cy="304800"/>
          </a:xfrm>
          <a:prstGeom prst="rect">
            <a:avLst/>
          </a:prstGeom>
        </p:spPr>
      </p:pic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8100392" y="6237312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17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-kopilka.ru/upload/blogs/9980_8ed34550af76c3f9760f18364bff4139.jp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96752"/>
            <a:ext cx="2348880" cy="2348880"/>
          </a:xfrm>
          <a:prstGeom prst="rect">
            <a:avLst/>
          </a:prstGeom>
          <a:noFill/>
        </p:spPr>
      </p:pic>
      <p:pic>
        <p:nvPicPr>
          <p:cNvPr id="3" name="Picture 2" descr="http://ikea24.by/pics/items/kusiner-korobka-raznye-cveta__0102694_PE248150_S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0"/>
            <a:ext cx="3456384" cy="3456384"/>
          </a:xfrm>
          <a:prstGeom prst="rect">
            <a:avLst/>
          </a:prstGeom>
          <a:noFill/>
        </p:spPr>
      </p:pic>
      <p:pic>
        <p:nvPicPr>
          <p:cNvPr id="4" name="Рисунок 3" descr="http://s194670302.online.de/webshopgx/images/product_images/original_images/14613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509120"/>
            <a:ext cx="1676400" cy="169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194670302.online.de/webshopgx/images/product_images/original_images/14613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212976"/>
            <a:ext cx="666750" cy="67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194670302.online.de/webshopgx/images/product_images/original_images/14613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221088"/>
            <a:ext cx="162175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194670302.online.de/webshopgx/images/product_images/original_images/14613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1700808"/>
            <a:ext cx="1809750" cy="18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194670302.online.de/webshopgx/images/product_images/original_images/14613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797152"/>
            <a:ext cx="666750" cy="67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s194670302.online.de/webshopgx/images/product_images/original_images/14613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717032"/>
            <a:ext cx="638175" cy="6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604448" y="6237312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100392" y="6237312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0.2757 -0.10487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-0.02871 L -0.02084 -0.469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5185E-6 L 0.28368 -0.577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4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-kopilka.ru/upload/blogs/9980_8ed34550af76c3f9760f18364bff4139.jp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069232"/>
            <a:ext cx="2348880" cy="2348880"/>
          </a:xfrm>
          <a:prstGeom prst="rect">
            <a:avLst/>
          </a:prstGeom>
          <a:noFill/>
        </p:spPr>
      </p:pic>
      <p:pic>
        <p:nvPicPr>
          <p:cNvPr id="4" name="Рисунок 3" descr="http://s194670302.online.de/webshopgx/images/product_images/original_images/1461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4797152"/>
            <a:ext cx="1676400" cy="169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194670302.online.de/webshopgx/images/product_images/original_images/1461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2780928"/>
            <a:ext cx="162175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194670302.online.de/webshopgx/images/product_images/original_images/1461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2996952"/>
            <a:ext cx="1809750" cy="18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cdn1.imgbb.ru/user/109/1091703/341eebbc82f148ec5b1590f1b810f8a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0"/>
            <a:ext cx="2811589" cy="2807938"/>
          </a:xfrm>
          <a:prstGeom prst="rect">
            <a:avLst/>
          </a:prstGeom>
          <a:noFill/>
        </p:spPr>
      </p:pic>
      <p:pic>
        <p:nvPicPr>
          <p:cNvPr id="5" name="Рисунок 4" descr="http://s194670302.online.de/webshopgx/images/product_images/original_images/1461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941168"/>
            <a:ext cx="666750" cy="67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194670302.online.de/webshopgx/images/product_images/original_images/1461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1916832"/>
            <a:ext cx="666750" cy="67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s194670302.online.de/webshopgx/images/product_images/original_images/1461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5589240"/>
            <a:ext cx="638175" cy="6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8028384" y="6309320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20469 -0.51436 " pathEditMode="relative" ptsTypes="AA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-0.34653 -0.12592 " pathEditMode="relative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7.40741E-7 L -0.2993 -0.55648 " pathEditMode="relative" ptsTypes="AA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Молодцы ребята!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" name="Picture 4" descr="http://s020.radikal.ru/i706/1310/8c/0b20daa4cb5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12776"/>
            <a:ext cx="4104456" cy="4104459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812360" y="6165304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345</TotalTime>
  <Words>25</Words>
  <Application>Microsoft Office PowerPoint</Application>
  <PresentationFormat>Экран (4:3)</PresentationFormat>
  <Paragraphs>5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Разработали воспитатели: Гурьянова Н.В., Макарова Т.В.,                         ГБОУ СОШ № 5 "ОЦ"Лидер"  структурного подразделения  детский сад "Сказка"                                               г. Кинеля. </vt:lpstr>
      <vt:lpstr>Слайд 2</vt:lpstr>
      <vt:lpstr>Слайд 3</vt:lpstr>
      <vt:lpstr>Слайд 4</vt:lpstr>
      <vt:lpstr>Слайд 5</vt:lpstr>
      <vt:lpstr>Слайд 6</vt:lpstr>
      <vt:lpstr>Слайд 7</vt:lpstr>
      <vt:lpstr>Молодцы ребята!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2015-10-10T17:02:15Z</dcterms:created>
  <dcterms:modified xsi:type="dcterms:W3CDTF">2016-04-20T03:33:43Z</dcterms:modified>
</cp:coreProperties>
</file>