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2760" y="-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78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3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1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25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9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63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52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30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0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C317B-26FC-46F8-A740-B76A9764B4F4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EE80D-9C22-4936-A78A-275AF5602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7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1760" y="327127"/>
            <a:ext cx="595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mbria" pitchFamily="18" charset="0"/>
                <a:ea typeface="Cambria" pitchFamily="18" charset="0"/>
              </a:rPr>
              <a:t>СП ДС «Сказка» ГБОУ СОШ №5 «ОЦ «Лидер» </a:t>
            </a:r>
            <a:r>
              <a:rPr lang="ru-RU" dirty="0" err="1" smtClean="0">
                <a:latin typeface="Cambria" pitchFamily="18" charset="0"/>
                <a:ea typeface="Cambria" pitchFamily="18" charset="0"/>
              </a:rPr>
              <a:t>г.о</a:t>
            </a:r>
            <a:r>
              <a:rPr lang="ru-RU" dirty="0" smtClean="0">
                <a:latin typeface="Cambria" pitchFamily="18" charset="0"/>
                <a:ea typeface="Cambria" pitchFamily="18" charset="0"/>
              </a:rPr>
              <a:t>. </a:t>
            </a:r>
            <a:r>
              <a:rPr lang="ru-RU" dirty="0" err="1" smtClean="0">
                <a:latin typeface="Cambria" pitchFamily="18" charset="0"/>
                <a:ea typeface="Cambria" pitchFamily="18" charset="0"/>
              </a:rPr>
              <a:t>Кинель</a:t>
            </a:r>
            <a:endParaRPr lang="ru-RU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Рисунок 4" descr="Эмблема дс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058" y="188640"/>
            <a:ext cx="1988005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5048" y="1844824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Простая </a:t>
            </a:r>
            <a:r>
              <a:rPr lang="ru-RU" sz="24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игра» - </a:t>
            </a:r>
            <a:endParaRPr lang="ru-RU" sz="2400" b="1" dirty="0" smtClean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развитие </a:t>
            </a:r>
            <a:r>
              <a:rPr lang="ru-RU" sz="24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предпосылок гибких </a:t>
            </a:r>
            <a:r>
              <a:rPr lang="ru-RU" sz="2400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навыков</a:t>
            </a:r>
          </a:p>
          <a:p>
            <a:pPr algn="ctr"/>
            <a:r>
              <a:rPr lang="ru-RU" sz="24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Растим будущих лидеров России, играя с шестью кубиками с родителями дома,  в дороге и в саду</a:t>
            </a:r>
            <a:endParaRPr lang="ru-RU" sz="2400" b="1" dirty="0" smtClean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4221088"/>
            <a:ext cx="37925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Воспитатель высшей категории:</a:t>
            </a:r>
          </a:p>
          <a:p>
            <a:r>
              <a:rPr lang="ru-RU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Глушкова Юлия </a:t>
            </a:r>
            <a:r>
              <a:rPr lang="ru-RU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Владимировна</a:t>
            </a:r>
          </a:p>
          <a:p>
            <a:r>
              <a:rPr lang="ru-RU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Воспитатель </a:t>
            </a:r>
            <a:r>
              <a:rPr lang="ru-RU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первой категории</a:t>
            </a:r>
            <a:r>
              <a:rPr lang="ru-RU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</a:t>
            </a:r>
          </a:p>
          <a:p>
            <a:r>
              <a:rPr lang="ru-RU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Борискина Влада Алексеевна</a:t>
            </a:r>
            <a:endParaRPr lang="ru-RU" b="1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2" y="3501007"/>
            <a:ext cx="3104516" cy="309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37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1"/>
            <a:ext cx="8208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гибких навыков у дошкольников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их общем развитии и подготовке к обучению в школе.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ормирование познавательной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деятельности, развитие логического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мышления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умения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взаимодействовать друг с другом, строить отношения, обсуждать идеи и находить совместные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решения</a:t>
            </a:r>
          </a:p>
          <a:p>
            <a:pPr algn="just"/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Рекомендация: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начинать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индивидуальных игр, когда дети усвоили принцип работы, можно переходить к работе в группах и парах. Как правило, используется 1 набор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ребенка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75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3"/>
            <a:ext cx="813690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«Подготовка к космическому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путешествию»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игры — развитие социально-коммуникативных навыков и умений, внимания, памяти, мышления, речи.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Правило: играют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вдвоем или малой группой. Вытягивают по 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кубику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друг за другом из мешочка. Ребенок 1 кладет руку в сумку и достает оттуда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кубик.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 запоминает его цвет и называет предмет этого цвета, соответствующий теме занятия «Космос».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Например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Я собираюсь в космическое путешествие и возьму с собой желтый рюкзак... Затем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кубик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кладется на стол или передаётся соседу и игра продолжается…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404742"/>
            <a:ext cx="2453258" cy="245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60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3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«Крепкий мост» (соединяют два объекта)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игры – развитие творческого мышления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построении моделей из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кубиков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детей появляется возможность проявить свою креативность. Это помогает развивать самовыражение и уверенность в своих способностях, развитию навыков сотрудничества, умения слушать и учитывать мнение сверстников.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1"/>
            <a:ext cx="3819159" cy="286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/>
          <a:stretch/>
        </p:blipFill>
        <p:spPr bwMode="auto">
          <a:xfrm>
            <a:off x="4932040" y="3429001"/>
            <a:ext cx="3665199" cy="298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9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7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«Создай музыку»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Цель: перевод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кодирования модели из зрительной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звуковую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Задания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совместную деятельность. Дети работают над заданием, где каждый отвечает за определенный элемент, но результат должен быть единым. Это учит их ответственности и важности вклада каждого в общий успех.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Правило: Сначала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согласовав друг с другом,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нужно придумать повторяющуюся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последовательность из кубиков. Следующий шаг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добавить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каждому кубику некий звук, шлепок, хлопок или движение на ваш усмотрение, чтобы получился любой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ритм и повторить командой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синхронно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вашу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последовательность зв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уков. Сделать это надо три раза, каждый раз ускоряя темп.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6" y="5061351"/>
            <a:ext cx="40481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/>
          <a:stretch/>
        </p:blipFill>
        <p:spPr bwMode="auto">
          <a:xfrm>
            <a:off x="4513757" y="5061350"/>
            <a:ext cx="388187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449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Надстраивание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Цель игры – учить совершать точные движения, действовать сообща и по очереди без посторонней помощи. Использовать правила игры.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помощью игрального кубика мы с вами отправимся в парк аттракционов и будем подниматься на самую высокую башню. Если на грани кубика выпадает 5, то игрок пропускает ход. У каждого игрока набор кубиков, побеждает тот, у кого первого закончатся кубики.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55602"/>
            <a:ext cx="4392488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405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«6 кубиков» в образовательном процессе помогает не только развивать креативность и самостоятельность у детей, но и эффективно развивать гибкие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навыки.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5" y="2276872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23" y="2276872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413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476</Words>
  <Application>Microsoft Office PowerPoint</Application>
  <PresentationFormat>Экран (4:3)</PresentationFormat>
  <Paragraphs>42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Днс</cp:lastModifiedBy>
  <cp:revision>12</cp:revision>
  <dcterms:created xsi:type="dcterms:W3CDTF">2023-02-20T04:55:14Z</dcterms:created>
  <dcterms:modified xsi:type="dcterms:W3CDTF">2025-04-25T05:35:51Z</dcterms:modified>
</cp:coreProperties>
</file>