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74AF-8C8C-4ECD-B1E1-2B452BC2FD0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8735" y="188640"/>
            <a:ext cx="6619689" cy="115212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 «Сказка» </a:t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общеобразовательного учреждения Самарской области общеобразовательной школы — интерната среднего общего образования № 5 с углубленным изучением отдельных предметов «Образовательный центр «Лидер» </a:t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Кинель городского округа Кинель Самарской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23" y="1730428"/>
            <a:ext cx="8424936" cy="44348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 финансовой грамотности детей старшего дошкольного возраста через игровую ситуацию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Ярмарка».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высшей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Гурьянова Наталья Викторовна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Татьяна Владимировна</a:t>
            </a: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7651" r="21888" b="8191"/>
          <a:stretch/>
        </p:blipFill>
        <p:spPr bwMode="auto">
          <a:xfrm>
            <a:off x="6660232" y="3456779"/>
            <a:ext cx="2016225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" y="188640"/>
            <a:ext cx="1444877" cy="126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13534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элементарных экономических знаний и первоначальных представлений о финансовой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грамотности через игровую деятельность «Русская Ярмарка»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 ярмарке, не только, как о месте торговли, но и как народном гулянии, понимание сути праздника, его культурные особенности;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понятие «покупка», «дорого», «дешево», «обмен товаром - бартер», «реклама товара»;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желание участвовать в театрализации, развивать монологическую и диалогическую речь;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 в процессе интеграции разнообразных видов деятельности: словесной, художественной, музыкальной;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безопасности, формировать стремление соблюдать правила;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игровой и коммуникативный опыт.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игровой ситуации «Русская Ярмарка» с элементами театрализации, у детей поддерживается живой интерес к национальному культурному наследию России, развиваются творческие способности, коммуникативные навыки.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D95E2F-4656-4E77-83E5-64C85F4CB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3800" r="16953" b="15350"/>
          <a:stretch/>
        </p:blipFill>
        <p:spPr>
          <a:xfrm>
            <a:off x="6732240" y="4807534"/>
            <a:ext cx="2088233" cy="200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288" t="1064" r="18499" b="1"/>
          <a:stretch/>
        </p:blipFill>
        <p:spPr>
          <a:xfrm>
            <a:off x="350536" y="1700808"/>
            <a:ext cx="3729430" cy="2664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9966" y="13407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не только знакомятся с традициями ярмарочного гуляния в старой России, но и знакомятся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финансовой грамотности – раскрывают взаимосвязь: труд – продукт – деньги, продажа товара, обмен (бартер) товаром, реклама, торг.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Формируются начальные навыки общения с деньгами, правильного отношения к финансовым ресурсам и их целевому направлению, а так же  развиваются практические умения быстрого и правильного нахождения и принятия решений в ходе игры.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«Образование детей дошкольного возраста в вопросах финансовой грамотности закладывает фундамент понимания базовых экономических понятий, необходимых для успешного функционирования в современной экономике. Оно помогает сформировать начальные представления о деньгах, их назначении и принципах управления финансовыми ресурсами, способствуя ответственному отношению к личным средствам»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265" t="-260" r="19761" b="1"/>
          <a:stretch/>
        </p:blipFill>
        <p:spPr>
          <a:xfrm>
            <a:off x="395536" y="2341853"/>
            <a:ext cx="3312368" cy="2883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838" t="916" r="12988"/>
          <a:stretch/>
        </p:blipFill>
        <p:spPr>
          <a:xfrm>
            <a:off x="4067944" y="2341853"/>
            <a:ext cx="4896544" cy="28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163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структурное подразделение детский сад  «Сказка»  государственного бюджетного общеобразовательного учреждения Самарской области общеобразовательной школы — интерната среднего общего образования № 5 с углубленным изучением отдельных предметов «Образовательный центр «Лидер»  города Кинель городского округа Кинель Самарской области</vt:lpstr>
      <vt:lpstr> Цель: формирование у детей элементарных экономических знаний и первоначальных представлений о финансовой грамотности через игровую деятельность «Русская Ярмарка».  Задачи:  - формировать представления о ярмарке, не только, как о месте торговли, но и как народном гулянии, понимание сути праздника, его культурные особенности; - формировать у детей понятие «покупка», «дорого», «дешево», «обмен товаром - бартер», «реклама товара»; -развивать познавательный интерес желание участвовать в театрализации, развивать монологическую и диалогическую речь; - развивать творческие способности детей в процессе интеграции разнообразных видов деятельности: словесной, художественной, музыкальной; - воспитывать ценностное отношение к безопасности, формировать стремление соблюдать правила; - обогащать игровой и коммуникативный опыт.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СказкаКинель</cp:lastModifiedBy>
  <cp:revision>43</cp:revision>
  <dcterms:created xsi:type="dcterms:W3CDTF">2024-05-13T15:56:22Z</dcterms:created>
  <dcterms:modified xsi:type="dcterms:W3CDTF">2025-04-23T05:18:14Z</dcterms:modified>
</cp:coreProperties>
</file>