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Шарики-кубарики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мосты коммуникации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Кажметьева</a:t>
            </a:r>
            <a:r>
              <a:rPr lang="ru-RU" dirty="0" smtClean="0"/>
              <a:t> Ю.И., воспитатель</a:t>
            </a:r>
          </a:p>
          <a:p>
            <a:r>
              <a:rPr lang="ru-RU" dirty="0" err="1" smtClean="0"/>
              <a:t>Мамчур</a:t>
            </a:r>
            <a:r>
              <a:rPr lang="ru-RU" dirty="0" smtClean="0"/>
              <a:t> О.Е., воспитатель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6436" y="1196752"/>
            <a:ext cx="7239000" cy="13875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Формирование предпосылок для развития гибких навыков старших дошкольников в рамках модели 4К через построение мостов коммуникаций и ввода художественной литературы</a:t>
            </a:r>
            <a:endParaRPr lang="ru-RU" dirty="0"/>
          </a:p>
        </p:txBody>
      </p:sp>
      <p:pic>
        <p:nvPicPr>
          <p:cNvPr id="4" name="Рисунок 3" descr="scale_1200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780928"/>
            <a:ext cx="5328592" cy="354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Создать маршрут для шарика с помощью деревянных кубиков «</a:t>
            </a:r>
            <a:r>
              <a:rPr lang="ru-RU" dirty="0" err="1" smtClean="0"/>
              <a:t>Шарики-кубарики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Помочь героям сказки (рассказа, стихотворения, песни) преодолеть препятствия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77072"/>
            <a:ext cx="3292872" cy="231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err="1" smtClean="0"/>
              <a:t>Шарики-кубарики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475252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Деревянный конструктор:</a:t>
            </a:r>
          </a:p>
          <a:p>
            <a:pPr>
              <a:buNone/>
            </a:pPr>
            <a:r>
              <a:rPr lang="ru-RU" dirty="0" smtClean="0"/>
              <a:t>детали </a:t>
            </a:r>
          </a:p>
          <a:p>
            <a:pPr>
              <a:buNone/>
            </a:pPr>
            <a:r>
              <a:rPr lang="ru-RU" dirty="0" smtClean="0"/>
              <a:t>с отверстиями, </a:t>
            </a:r>
          </a:p>
          <a:p>
            <a:pPr>
              <a:buNone/>
            </a:pPr>
            <a:r>
              <a:rPr lang="ru-RU" dirty="0" smtClean="0"/>
              <a:t>желобками </a:t>
            </a:r>
          </a:p>
          <a:p>
            <a:pPr>
              <a:buNone/>
            </a:pPr>
            <a:r>
              <a:rPr lang="ru-RU" dirty="0" smtClean="0"/>
              <a:t>и тоннелями;</a:t>
            </a:r>
          </a:p>
          <a:p>
            <a:pPr>
              <a:buNone/>
            </a:pPr>
            <a:r>
              <a:rPr lang="ru-RU" dirty="0" smtClean="0"/>
              <a:t>стеклянный шарик.</a:t>
            </a:r>
            <a:endParaRPr lang="ru-RU" dirty="0"/>
          </a:p>
        </p:txBody>
      </p:sp>
      <p:pic>
        <p:nvPicPr>
          <p:cNvPr id="4" name="Рисунок 3" descr="1026536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862064"/>
            <a:ext cx="3995936" cy="39959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Предварительная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Ознакомление дошкольников с художественной литературой</a:t>
            </a:r>
          </a:p>
          <a:p>
            <a:r>
              <a:rPr lang="ru-RU" dirty="0" smtClean="0"/>
              <a:t>Ознакомление дошкольников с конструктором «</a:t>
            </a:r>
            <a:r>
              <a:rPr lang="ru-RU" dirty="0" err="1" smtClean="0"/>
              <a:t>Шарики-кубарики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Постановка задачи</a:t>
            </a:r>
          </a:p>
          <a:p>
            <a:r>
              <a:rPr lang="ru-RU" dirty="0" smtClean="0"/>
              <a:t>Изготовление атрибутов </a:t>
            </a:r>
          </a:p>
          <a:p>
            <a:r>
              <a:rPr lang="ru-RU" dirty="0" smtClean="0"/>
              <a:t>Изготовление карточек – схем построек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>
            <a:normAutofit/>
          </a:bodyPr>
          <a:lstStyle/>
          <a:p>
            <a:r>
              <a:rPr lang="ru-RU" dirty="0" smtClean="0"/>
              <a:t>Коллективная</a:t>
            </a:r>
            <a:br>
              <a:rPr lang="ru-RU" dirty="0" smtClean="0"/>
            </a:br>
            <a:r>
              <a:rPr lang="ru-RU" dirty="0" smtClean="0"/>
              <a:t>творческая работа</a:t>
            </a:r>
            <a:endParaRPr lang="ru-RU" dirty="0"/>
          </a:p>
        </p:txBody>
      </p:sp>
      <p:pic>
        <p:nvPicPr>
          <p:cNvPr id="4" name="Содержимое 3" descr="n5VO3gXCI1wWQdlOcwFfPVkWTo6kJsOlt6MG-bt21NGuZHTn1JzWLZ8hsPV5VkvfA8B_kGeYRHhbea7IfMD_Ka-e.jp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70" t="19724" r="5452" b="8681"/>
          <a:stretch>
            <a:fillRect/>
          </a:stretch>
        </p:blipFill>
        <p:spPr>
          <a:xfrm>
            <a:off x="395536" y="1556792"/>
            <a:ext cx="6379909" cy="4949930"/>
          </a:xfrm>
        </p:spPr>
      </p:pic>
      <p:sp>
        <p:nvSpPr>
          <p:cNvPr id="3" name="Прямоугольник 2"/>
          <p:cNvSpPr/>
          <p:nvPr/>
        </p:nvSpPr>
        <p:spPr>
          <a:xfrm>
            <a:off x="6858000" y="1772816"/>
            <a:ext cx="131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Чтобы было </a:t>
            </a:r>
            <a:r>
              <a:rPr lang="ru-RU" sz="1200" dirty="0" smtClean="0"/>
              <a:t>интересно детям, </a:t>
            </a:r>
            <a:r>
              <a:rPr lang="ru-RU" sz="1200" dirty="0"/>
              <a:t>мы вводим игру, предлагаем помочь героям сказки. В таких условиях формирование гибких навыков проходит намного эффективнее, так как мотивацией к действию являются эмоции, которые дети вместе испытывают к героям сказки.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dirty="0" smtClean="0"/>
              <a:t>Работа по схемам</a:t>
            </a:r>
            <a:endParaRPr lang="ru-RU" dirty="0"/>
          </a:p>
        </p:txBody>
      </p:sp>
      <p:pic>
        <p:nvPicPr>
          <p:cNvPr id="4" name="Содержимое 3" descr="sHUYJGEh_BfVNk69Xr2ZAY0u2O39rj6OsOLiRqBw63ezpPrp688Pn0dMrRtuGz0UchQVZQwBpfEz0zkooc0H1ZFV.jp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295956"/>
            <a:ext cx="3494683" cy="3494683"/>
          </a:xfrm>
        </p:spPr>
      </p:pic>
      <p:pic>
        <p:nvPicPr>
          <p:cNvPr id="5" name="Рисунок 4" descr="ADEZXuUcVFXBn6s3yGuzgeFXvSNujbDyyjWHmz0UlgBOE0hKTy8FH8pljzdpFGn1Tblf79OELdYbOBR08HRfFdpr.jpg.jpeg"/>
          <p:cNvPicPr>
            <a:picLocks noChangeAspect="1"/>
          </p:cNvPicPr>
          <p:nvPr/>
        </p:nvPicPr>
        <p:blipFill>
          <a:blip r:embed="rId3" cstate="print"/>
          <a:srcRect l="7620" b="8564"/>
          <a:stretch>
            <a:fillRect/>
          </a:stretch>
        </p:blipFill>
        <p:spPr>
          <a:xfrm>
            <a:off x="379098" y="1268760"/>
            <a:ext cx="3451108" cy="34158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08518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Детям предлагаются задания, выполнения которых происходит </a:t>
            </a:r>
            <a:r>
              <a:rPr lang="ru-RU" dirty="0"/>
              <a:t>по </a:t>
            </a:r>
            <a:r>
              <a:rPr lang="ru-RU" dirty="0" smtClean="0"/>
              <a:t>схемам,  или самостоятельно достроить мост.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74888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ПРИМЕРЫ ЗАДАНИЙ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Группа детей делится на две команды. Каждая получает задание.</a:t>
            </a:r>
          </a:p>
          <a:p>
            <a:pPr algn="just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Дед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Баба плачут, а курочка кудахчет почему? Мышка разбила яичко. Как мы можем помочь героям сказки? Давайте построим путь, по которому яйца от  Курочки будут сразу попадать к Деду и Бабе, и Мышка их не разобьёт.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Задание 2. Колобок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любит гулять в лесу, но его подстерегает хитрая Лиса, готовая его съесть. Как помочь Колобку? Давайте построим для него безопасный путь, который будет проходить по мосту, где Лиса Колобка не поймает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Команда 1. Задание: Построить безопасный путь для Колобка.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Команда 2. Конвейер для курочки Рябы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Команды приступают к заданию.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Первая команда строят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путь, по которому яйца от  Курочки будут сразу попадать к Деду и Бабе, и Мышка их не разобьёт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Вторая команда построят путь для колобка,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который будет проходить по мосту, где Лиса Колобка не поймает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Команды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анализируют свою работу: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Получилось выполнить задание? Как бы вы закончили свою сказку?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Какие трудности вы испытывали при работе с конструктором ШК?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вам понравилось в работе с конструктором?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Таким образом, основываясь на имеющийся у детей старшего дошкольного возраста читательский опыт и опыт конструирования можно формировать предпосылки для развития гибких навыков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3084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</TotalTime>
  <Words>379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Шарики-кубарики:  мосты коммуникации</vt:lpstr>
      <vt:lpstr>Цель:</vt:lpstr>
      <vt:lpstr>Задачи:</vt:lpstr>
      <vt:lpstr>Шарики-кубарики</vt:lpstr>
      <vt:lpstr>Предварительная работа</vt:lpstr>
      <vt:lpstr>Коллективная творческая работа</vt:lpstr>
      <vt:lpstr>Работа по схемам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Шарики-кубарики</dc:title>
  <dc:creator>PC</dc:creator>
  <cp:lastModifiedBy>СказкаКинель</cp:lastModifiedBy>
  <cp:revision>13</cp:revision>
  <dcterms:created xsi:type="dcterms:W3CDTF">2025-04-22T18:33:04Z</dcterms:created>
  <dcterms:modified xsi:type="dcterms:W3CDTF">2025-04-23T05:34:10Z</dcterms:modified>
</cp:coreProperties>
</file>